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6.12.1.0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66" r:id="rId14"/>
    <p:sldId id="271" r:id="rId15"/>
    <p:sldId id="267" r:id="rId16"/>
    <p:sldId id="268" r:id="rId17"/>
    <p:sldId id="270" r:id="rId18"/>
    <p:sldId id="272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0" d="100"/>
          <a:sy n="0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tags" Target="tags/tag1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3271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309187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99299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863843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086725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07265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191334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25294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4851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66040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920075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5A4CA-CD6F-4C6A-9731-2D6D6F3AF919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2DCCC-F7A4-465C-A10C-56CC81AF5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08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4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7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34"/>
            <a:ext cx="12192000" cy="687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87297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8158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52325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315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3059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54355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45542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5744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7173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5358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91079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02022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53855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1532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0837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7455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3692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5715"/>
            <a:ext cx="12162521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1254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0</Paragraphs>
  <Slides>18</Slides>
  <Notes>0</Notes>
  <TotalTime>376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baseType="lpstr" size="19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0</LinksUpToDate>
  <SharedDoc>0</SharedDoc>
  <HyperlinksChanged>0</HyperlinksChanged>
  <Application>Aspose.Slides for .NET</Application>
  <AppVersion>16.1201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Пользователь</dc:creator>
  <cp:lastModifiedBy>Пользователь</cp:lastModifiedBy>
  <cp:revision>24</cp:revision>
  <dcterms:created xsi:type="dcterms:W3CDTF">2023-08-30T09:17:01Z</dcterms:created>
  <dcterms:modified xsi:type="dcterms:W3CDTF">2023-09-01T13:34:41Z</dcterms:modified>
</cp:coreProperties>
</file>