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7" r:id="rId1"/>
    <p:sldMasterId id="2147483672" r:id="rId2"/>
  </p:sldMasterIdLst>
  <p:notesMasterIdLst>
    <p:notesMasterId r:id="rId8"/>
  </p:notesMasterIdLst>
  <p:sldIdLst>
    <p:sldId id="320" r:id="rId3"/>
    <p:sldId id="328" r:id="rId4"/>
    <p:sldId id="336" r:id="rId5"/>
    <p:sldId id="358" r:id="rId6"/>
    <p:sldId id="348" r:id="rId7"/>
  </p:sldIdLst>
  <p:sldSz cx="12192000" cy="6858000"/>
  <p:notesSz cx="6858000" cy="9144000"/>
  <p:embeddedFontLst>
    <p:embeddedFont>
      <p:font typeface="Montserrat" panose="020B0604020202020204" charset="-52"/>
      <p:regular r:id="rId9"/>
      <p:bold r:id="rId10"/>
      <p:italic r:id="rId11"/>
      <p:boldItalic r:id="rId12"/>
    </p:embeddedFont>
    <p:embeddedFont>
      <p:font typeface="Montserrat Regular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 SemiBold" panose="020B0604020202020204" charset="-52"/>
      <p:regular r:id="rId18"/>
      <p:bold r:id="rId19"/>
      <p:italic r:id="rId20"/>
      <p:boldItalic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  <p:embeddedFont>
      <p:font typeface="Wingdings 2" panose="05020102010507070707" pitchFamily="18" charset="2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D9EAD3"/>
    <a:srgbClr val="BDDBB3"/>
    <a:srgbClr val="1F4E79"/>
    <a:srgbClr val="843C0C"/>
    <a:srgbClr val="C55A11"/>
    <a:srgbClr val="F4B183"/>
    <a:srgbClr val="FFC000"/>
    <a:srgbClr val="E9C1A5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296084-A59B-43B9-B844-FCBBC24D7062}">
  <a:tblStyle styleId="{72296084-A59B-43B9-B844-FCBBC24D706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CB6CD08-AA0E-4E7E-8E3E-A9817323555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986FDFA-7B41-48CE-83AC-13630166B6D2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C66FEF3-9352-450E-938F-2EF22E5770B8}" styleName="Table_3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9CB2ED3-E45A-4069-BD1D-B79EC7875B66}" styleName="Table_4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4BA1705-9BA8-4CA2-8790-1CB17C7B1505}" styleName="Table_5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5226" autoAdjust="0"/>
  </p:normalViewPr>
  <p:slideViewPr>
    <p:cSldViewPr snapToGrid="0">
      <p:cViewPr>
        <p:scale>
          <a:sx n="100" d="100"/>
          <a:sy n="100" d="100"/>
        </p:scale>
        <p:origin x="110" y="-211"/>
      </p:cViewPr>
      <p:guideLst>
        <p:guide orient="horz" pos="2160"/>
        <p:guide pos="384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1.xml"/><Relationship Id="rId21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E7010C-F7D8-426F-8B7A-26143D0CAA09}" type="doc">
      <dgm:prSet loTypeId="urn:microsoft.com/office/officeart/2005/8/layout/defaul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7691B048-B739-450C-B9B3-716FA32AA446}">
      <dgm:prSet phldrT="[Текст]"/>
      <dgm:spPr/>
      <dgm:t>
        <a:bodyPr/>
        <a:lstStyle/>
        <a:p>
          <a:r>
            <a:rPr lang="ru-RU" dirty="0" smtClean="0">
              <a:latin typeface="+mn-lt"/>
            </a:rPr>
            <a:t>Наличие высшего образования, отвечающего квалификационным требованиям, указанным в квалификационных справочниках и профессиональным стандартам</a:t>
          </a:r>
          <a:endParaRPr lang="ru-RU" dirty="0"/>
        </a:p>
      </dgm:t>
    </dgm:pt>
    <dgm:pt modelId="{A43055C3-3020-4BE9-8F74-F1C6C4C86CA0}" type="parTrans" cxnId="{8EDB2055-62E6-4B95-BE1C-BDF012A675A7}">
      <dgm:prSet/>
      <dgm:spPr/>
      <dgm:t>
        <a:bodyPr/>
        <a:lstStyle/>
        <a:p>
          <a:endParaRPr lang="ru-RU"/>
        </a:p>
      </dgm:t>
    </dgm:pt>
    <dgm:pt modelId="{7B01D701-0F44-44F5-8CE5-4E5D78FA0CBA}" type="sibTrans" cxnId="{8EDB2055-62E6-4B95-BE1C-BDF012A675A7}">
      <dgm:prSet/>
      <dgm:spPr/>
      <dgm:t>
        <a:bodyPr/>
        <a:lstStyle/>
        <a:p>
          <a:endParaRPr lang="ru-RU"/>
        </a:p>
      </dgm:t>
    </dgm:pt>
    <dgm:pt modelId="{B3217EFC-2652-4707-806A-2A611DC2EFD8}">
      <dgm:prSet phldrT="[Текст]"/>
      <dgm:spPr/>
      <dgm:t>
        <a:bodyPr/>
        <a:lstStyle/>
        <a:p>
          <a:r>
            <a:rPr lang="ru-RU" dirty="0" smtClean="0">
              <a:latin typeface="+mn-lt"/>
            </a:rPr>
            <a:t>Высокий уровень успеваемости в вузе: не менее 65% оценок «отлично» и 35% оценок «хорошо» или диплом с отличием</a:t>
          </a:r>
          <a:endParaRPr lang="ru-RU" dirty="0"/>
        </a:p>
      </dgm:t>
    </dgm:pt>
    <dgm:pt modelId="{3E0138BD-0463-490A-9121-D3227E979487}" type="parTrans" cxnId="{E5745252-DBAE-46BC-BD5D-2ACD2361D001}">
      <dgm:prSet/>
      <dgm:spPr/>
      <dgm:t>
        <a:bodyPr/>
        <a:lstStyle/>
        <a:p>
          <a:endParaRPr lang="ru-RU"/>
        </a:p>
      </dgm:t>
    </dgm:pt>
    <dgm:pt modelId="{0C4E9720-83ED-4ED0-B512-83BA0BBEB03F}" type="sibTrans" cxnId="{E5745252-DBAE-46BC-BD5D-2ACD2361D001}">
      <dgm:prSet/>
      <dgm:spPr/>
      <dgm:t>
        <a:bodyPr/>
        <a:lstStyle/>
        <a:p>
          <a:endParaRPr lang="ru-RU"/>
        </a:p>
      </dgm:t>
    </dgm:pt>
    <dgm:pt modelId="{5F20A95E-ACAA-4E0A-9295-D7F91A46B463}">
      <dgm:prSet phldrT="[Текст]"/>
      <dgm:spPr/>
      <dgm:t>
        <a:bodyPr/>
        <a:lstStyle/>
        <a:p>
          <a:r>
            <a:rPr lang="ru-RU" dirty="0" smtClean="0">
              <a:latin typeface="+mn-lt"/>
            </a:rPr>
            <a:t>Наличие дипломов и грамот победителей, лауреатов или участников всероссийских или региональных конкурсов</a:t>
          </a:r>
          <a:endParaRPr lang="ru-RU" dirty="0"/>
        </a:p>
      </dgm:t>
    </dgm:pt>
    <dgm:pt modelId="{464C3B1F-720E-4B0F-8088-DDDB44B8D02A}" type="parTrans" cxnId="{37D5D4C1-50C0-45C7-A9E1-F672D195A275}">
      <dgm:prSet/>
      <dgm:spPr/>
      <dgm:t>
        <a:bodyPr/>
        <a:lstStyle/>
        <a:p>
          <a:endParaRPr lang="ru-RU"/>
        </a:p>
      </dgm:t>
    </dgm:pt>
    <dgm:pt modelId="{4135BF6F-725C-4DEF-91CE-FB74128D0640}" type="sibTrans" cxnId="{37D5D4C1-50C0-45C7-A9E1-F672D195A275}">
      <dgm:prSet/>
      <dgm:spPr/>
      <dgm:t>
        <a:bodyPr/>
        <a:lstStyle/>
        <a:p>
          <a:endParaRPr lang="ru-RU"/>
        </a:p>
      </dgm:t>
    </dgm:pt>
    <dgm:pt modelId="{DA7DAAB3-56E0-4253-90C8-712751956003}">
      <dgm:prSet phldrT="[Текст]"/>
      <dgm:spPr/>
      <dgm:t>
        <a:bodyPr/>
        <a:lstStyle/>
        <a:p>
          <a:r>
            <a:rPr lang="ru-RU" dirty="0" smtClean="0">
              <a:latin typeface="+mn-lt"/>
            </a:rPr>
            <a:t>Участие в конференциях, олимпиадах, чемпионатах, семинарах и других мероприятиях</a:t>
          </a:r>
          <a:endParaRPr lang="ru-RU" dirty="0"/>
        </a:p>
      </dgm:t>
    </dgm:pt>
    <dgm:pt modelId="{C51B17E2-711C-4DBE-929E-C4D07FFFF4B4}" type="parTrans" cxnId="{45A2FFD4-C3FA-489A-85C6-E869245924A9}">
      <dgm:prSet/>
      <dgm:spPr/>
      <dgm:t>
        <a:bodyPr/>
        <a:lstStyle/>
        <a:p>
          <a:endParaRPr lang="ru-RU"/>
        </a:p>
      </dgm:t>
    </dgm:pt>
    <dgm:pt modelId="{771B0B3C-944C-426C-A627-88348276243E}" type="sibTrans" cxnId="{45A2FFD4-C3FA-489A-85C6-E869245924A9}">
      <dgm:prSet/>
      <dgm:spPr/>
      <dgm:t>
        <a:bodyPr/>
        <a:lstStyle/>
        <a:p>
          <a:endParaRPr lang="ru-RU"/>
        </a:p>
      </dgm:t>
    </dgm:pt>
    <dgm:pt modelId="{E7F7BDAB-00DB-412C-AB21-6A4BB36F6E2E}">
      <dgm:prSet phldrT="[Текст]"/>
      <dgm:spPr/>
      <dgm:t>
        <a:bodyPr/>
        <a:lstStyle/>
        <a:p>
          <a:r>
            <a:rPr lang="ru-RU" dirty="0" smtClean="0">
              <a:latin typeface="+mn-lt"/>
            </a:rPr>
            <a:t>Наличие научных, научно-методических и учебно-методических публикаций, включая электронные версии на сайтах профильных издательств</a:t>
          </a:r>
          <a:endParaRPr lang="ru-RU" dirty="0"/>
        </a:p>
      </dgm:t>
    </dgm:pt>
    <dgm:pt modelId="{8B488064-4810-4751-B4DD-E8290C55268D}" type="parTrans" cxnId="{D1C62F9A-29F9-42A6-99A8-635262A1D999}">
      <dgm:prSet/>
      <dgm:spPr/>
      <dgm:t>
        <a:bodyPr/>
        <a:lstStyle/>
        <a:p>
          <a:endParaRPr lang="ru-RU"/>
        </a:p>
      </dgm:t>
    </dgm:pt>
    <dgm:pt modelId="{6D53B258-4D18-4554-889E-CC2435C80CFE}" type="sibTrans" cxnId="{D1C62F9A-29F9-42A6-99A8-635262A1D999}">
      <dgm:prSet/>
      <dgm:spPr/>
      <dgm:t>
        <a:bodyPr/>
        <a:lstStyle/>
        <a:p>
          <a:endParaRPr lang="ru-RU"/>
        </a:p>
      </dgm:t>
    </dgm:pt>
    <dgm:pt modelId="{D4A7CF3E-5975-4E0C-9C2F-E2C93A221AE2}" type="pres">
      <dgm:prSet presAssocID="{36E7010C-F7D8-426F-8B7A-26143D0CAA09}" presName="diagram" presStyleCnt="0">
        <dgm:presLayoutVars>
          <dgm:dir/>
          <dgm:resizeHandles val="exact"/>
        </dgm:presLayoutVars>
      </dgm:prSet>
      <dgm:spPr/>
    </dgm:pt>
    <dgm:pt modelId="{108078F5-A9E1-4464-AF12-B08843057EE5}" type="pres">
      <dgm:prSet presAssocID="{7691B048-B739-450C-B9B3-716FA32AA44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28B2D-547D-47B8-BACB-85709D650164}" type="pres">
      <dgm:prSet presAssocID="{7B01D701-0F44-44F5-8CE5-4E5D78FA0CBA}" presName="sibTrans" presStyleCnt="0"/>
      <dgm:spPr/>
    </dgm:pt>
    <dgm:pt modelId="{33F7A5C7-1431-4F86-89B1-F964A8FF8B5C}" type="pres">
      <dgm:prSet presAssocID="{B3217EFC-2652-4707-806A-2A611DC2EFD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8ED240-FD45-4A47-AA81-B321AB6137A9}" type="pres">
      <dgm:prSet presAssocID="{0C4E9720-83ED-4ED0-B512-83BA0BBEB03F}" presName="sibTrans" presStyleCnt="0"/>
      <dgm:spPr/>
    </dgm:pt>
    <dgm:pt modelId="{6B6EC9D0-A9F3-47B0-991F-0CA9A4A6B6FD}" type="pres">
      <dgm:prSet presAssocID="{5F20A95E-ACAA-4E0A-9295-D7F91A46B46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62890D-D5FF-43EE-9586-591A01B62D1E}" type="pres">
      <dgm:prSet presAssocID="{4135BF6F-725C-4DEF-91CE-FB74128D0640}" presName="sibTrans" presStyleCnt="0"/>
      <dgm:spPr/>
    </dgm:pt>
    <dgm:pt modelId="{0B86A309-4C4C-4B59-BD07-CDB597F48B1A}" type="pres">
      <dgm:prSet presAssocID="{DA7DAAB3-56E0-4253-90C8-71275195600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54CC7-2DE1-4DF9-9CAF-EA09F8AAFC56}" type="pres">
      <dgm:prSet presAssocID="{771B0B3C-944C-426C-A627-88348276243E}" presName="sibTrans" presStyleCnt="0"/>
      <dgm:spPr/>
    </dgm:pt>
    <dgm:pt modelId="{541130E0-9E00-4B85-B38A-A45D25B3464D}" type="pres">
      <dgm:prSet presAssocID="{E7F7BDAB-00DB-412C-AB21-6A4BB36F6E2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95CBFF-0FE6-442A-A848-CAB24ECDCCAB}" type="presOf" srcId="{DA7DAAB3-56E0-4253-90C8-712751956003}" destId="{0B86A309-4C4C-4B59-BD07-CDB597F48B1A}" srcOrd="0" destOrd="0" presId="urn:microsoft.com/office/officeart/2005/8/layout/default"/>
    <dgm:cxn modelId="{57035805-0D6F-453F-A41E-326BA39D5704}" type="presOf" srcId="{B3217EFC-2652-4707-806A-2A611DC2EFD8}" destId="{33F7A5C7-1431-4F86-89B1-F964A8FF8B5C}" srcOrd="0" destOrd="0" presId="urn:microsoft.com/office/officeart/2005/8/layout/default"/>
    <dgm:cxn modelId="{A75EE5B0-8925-4929-878B-D5C2355C4305}" type="presOf" srcId="{E7F7BDAB-00DB-412C-AB21-6A4BB36F6E2E}" destId="{541130E0-9E00-4B85-B38A-A45D25B3464D}" srcOrd="0" destOrd="0" presId="urn:microsoft.com/office/officeart/2005/8/layout/default"/>
    <dgm:cxn modelId="{A8D95534-6C20-4F1C-94DF-CFA96A396D49}" type="presOf" srcId="{36E7010C-F7D8-426F-8B7A-26143D0CAA09}" destId="{D4A7CF3E-5975-4E0C-9C2F-E2C93A221AE2}" srcOrd="0" destOrd="0" presId="urn:microsoft.com/office/officeart/2005/8/layout/default"/>
    <dgm:cxn modelId="{37D5D4C1-50C0-45C7-A9E1-F672D195A275}" srcId="{36E7010C-F7D8-426F-8B7A-26143D0CAA09}" destId="{5F20A95E-ACAA-4E0A-9295-D7F91A46B463}" srcOrd="2" destOrd="0" parTransId="{464C3B1F-720E-4B0F-8088-DDDB44B8D02A}" sibTransId="{4135BF6F-725C-4DEF-91CE-FB74128D0640}"/>
    <dgm:cxn modelId="{E5745252-DBAE-46BC-BD5D-2ACD2361D001}" srcId="{36E7010C-F7D8-426F-8B7A-26143D0CAA09}" destId="{B3217EFC-2652-4707-806A-2A611DC2EFD8}" srcOrd="1" destOrd="0" parTransId="{3E0138BD-0463-490A-9121-D3227E979487}" sibTransId="{0C4E9720-83ED-4ED0-B512-83BA0BBEB03F}"/>
    <dgm:cxn modelId="{45A2FFD4-C3FA-489A-85C6-E869245924A9}" srcId="{36E7010C-F7D8-426F-8B7A-26143D0CAA09}" destId="{DA7DAAB3-56E0-4253-90C8-712751956003}" srcOrd="3" destOrd="0" parTransId="{C51B17E2-711C-4DBE-929E-C4D07FFFF4B4}" sibTransId="{771B0B3C-944C-426C-A627-88348276243E}"/>
    <dgm:cxn modelId="{BCBCB6B7-060C-4AA3-8643-BC7581240489}" type="presOf" srcId="{7691B048-B739-450C-B9B3-716FA32AA446}" destId="{108078F5-A9E1-4464-AF12-B08843057EE5}" srcOrd="0" destOrd="0" presId="urn:microsoft.com/office/officeart/2005/8/layout/default"/>
    <dgm:cxn modelId="{37F924DD-6DCD-4084-97BA-EF880E250785}" type="presOf" srcId="{5F20A95E-ACAA-4E0A-9295-D7F91A46B463}" destId="{6B6EC9D0-A9F3-47B0-991F-0CA9A4A6B6FD}" srcOrd="0" destOrd="0" presId="urn:microsoft.com/office/officeart/2005/8/layout/default"/>
    <dgm:cxn modelId="{8EDB2055-62E6-4B95-BE1C-BDF012A675A7}" srcId="{36E7010C-F7D8-426F-8B7A-26143D0CAA09}" destId="{7691B048-B739-450C-B9B3-716FA32AA446}" srcOrd="0" destOrd="0" parTransId="{A43055C3-3020-4BE9-8F74-F1C6C4C86CA0}" sibTransId="{7B01D701-0F44-44F5-8CE5-4E5D78FA0CBA}"/>
    <dgm:cxn modelId="{D1C62F9A-29F9-42A6-99A8-635262A1D999}" srcId="{36E7010C-F7D8-426F-8B7A-26143D0CAA09}" destId="{E7F7BDAB-00DB-412C-AB21-6A4BB36F6E2E}" srcOrd="4" destOrd="0" parTransId="{8B488064-4810-4751-B4DD-E8290C55268D}" sibTransId="{6D53B258-4D18-4554-889E-CC2435C80CFE}"/>
    <dgm:cxn modelId="{4EF31D82-6316-451A-9549-77359A8BE7CC}" type="presParOf" srcId="{D4A7CF3E-5975-4E0C-9C2F-E2C93A221AE2}" destId="{108078F5-A9E1-4464-AF12-B08843057EE5}" srcOrd="0" destOrd="0" presId="urn:microsoft.com/office/officeart/2005/8/layout/default"/>
    <dgm:cxn modelId="{42B2A288-A290-4B3D-B7B8-7871190F6BBC}" type="presParOf" srcId="{D4A7CF3E-5975-4E0C-9C2F-E2C93A221AE2}" destId="{3D928B2D-547D-47B8-BACB-85709D650164}" srcOrd="1" destOrd="0" presId="urn:microsoft.com/office/officeart/2005/8/layout/default"/>
    <dgm:cxn modelId="{511453FF-DF18-4791-9815-BECE26514769}" type="presParOf" srcId="{D4A7CF3E-5975-4E0C-9C2F-E2C93A221AE2}" destId="{33F7A5C7-1431-4F86-89B1-F964A8FF8B5C}" srcOrd="2" destOrd="0" presId="urn:microsoft.com/office/officeart/2005/8/layout/default"/>
    <dgm:cxn modelId="{0C34F42E-506E-4137-BE74-A51135E1FE4C}" type="presParOf" srcId="{D4A7CF3E-5975-4E0C-9C2F-E2C93A221AE2}" destId="{C28ED240-FD45-4A47-AA81-B321AB6137A9}" srcOrd="3" destOrd="0" presId="urn:microsoft.com/office/officeart/2005/8/layout/default"/>
    <dgm:cxn modelId="{0C03394E-2835-4D2D-BC0A-42AAF93370FA}" type="presParOf" srcId="{D4A7CF3E-5975-4E0C-9C2F-E2C93A221AE2}" destId="{6B6EC9D0-A9F3-47B0-991F-0CA9A4A6B6FD}" srcOrd="4" destOrd="0" presId="urn:microsoft.com/office/officeart/2005/8/layout/default"/>
    <dgm:cxn modelId="{9526C71D-985E-4F35-A80B-158D92724CFA}" type="presParOf" srcId="{D4A7CF3E-5975-4E0C-9C2F-E2C93A221AE2}" destId="{BF62890D-D5FF-43EE-9586-591A01B62D1E}" srcOrd="5" destOrd="0" presId="urn:microsoft.com/office/officeart/2005/8/layout/default"/>
    <dgm:cxn modelId="{E3412FFC-7176-4D27-ADA1-288F3418C5F2}" type="presParOf" srcId="{D4A7CF3E-5975-4E0C-9C2F-E2C93A221AE2}" destId="{0B86A309-4C4C-4B59-BD07-CDB597F48B1A}" srcOrd="6" destOrd="0" presId="urn:microsoft.com/office/officeart/2005/8/layout/default"/>
    <dgm:cxn modelId="{D9009D46-C98A-4E18-8AFB-35DC5D901B0D}" type="presParOf" srcId="{D4A7CF3E-5975-4E0C-9C2F-E2C93A221AE2}" destId="{2D254CC7-2DE1-4DF9-9CAF-EA09F8AAFC56}" srcOrd="7" destOrd="0" presId="urn:microsoft.com/office/officeart/2005/8/layout/default"/>
    <dgm:cxn modelId="{6B9478BA-CD5A-4819-9BC8-A29700E8B6C5}" type="presParOf" srcId="{D4A7CF3E-5975-4E0C-9C2F-E2C93A221AE2}" destId="{541130E0-9E00-4B85-B38A-A45D25B3464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078F5-A9E1-4464-AF12-B08843057EE5}">
      <dsp:nvSpPr>
        <dsp:cNvPr id="0" name=""/>
        <dsp:cNvSpPr/>
      </dsp:nvSpPr>
      <dsp:spPr>
        <a:xfrm>
          <a:off x="0" y="505560"/>
          <a:ext cx="3437572" cy="20625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+mn-lt"/>
            </a:rPr>
            <a:t>Наличие высшего образования, отвечающего квалификационным требованиям, указанным в квалификационных справочниках и профессиональным стандартам</a:t>
          </a:r>
          <a:endParaRPr lang="ru-RU" sz="1700" kern="1200" dirty="0"/>
        </a:p>
      </dsp:txBody>
      <dsp:txXfrm>
        <a:off x="0" y="505560"/>
        <a:ext cx="3437572" cy="2062543"/>
      </dsp:txXfrm>
    </dsp:sp>
    <dsp:sp modelId="{33F7A5C7-1431-4F86-89B1-F964A8FF8B5C}">
      <dsp:nvSpPr>
        <dsp:cNvPr id="0" name=""/>
        <dsp:cNvSpPr/>
      </dsp:nvSpPr>
      <dsp:spPr>
        <a:xfrm>
          <a:off x="3781329" y="505560"/>
          <a:ext cx="3437572" cy="20625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+mn-lt"/>
            </a:rPr>
            <a:t>Высокий уровень успеваемости в вузе: не менее 65% оценок «отлично» и 35% оценок «хорошо» или диплом с отличием</a:t>
          </a:r>
          <a:endParaRPr lang="ru-RU" sz="1700" kern="1200" dirty="0"/>
        </a:p>
      </dsp:txBody>
      <dsp:txXfrm>
        <a:off x="3781329" y="505560"/>
        <a:ext cx="3437572" cy="2062543"/>
      </dsp:txXfrm>
    </dsp:sp>
    <dsp:sp modelId="{6B6EC9D0-A9F3-47B0-991F-0CA9A4A6B6FD}">
      <dsp:nvSpPr>
        <dsp:cNvPr id="0" name=""/>
        <dsp:cNvSpPr/>
      </dsp:nvSpPr>
      <dsp:spPr>
        <a:xfrm>
          <a:off x="7562659" y="505560"/>
          <a:ext cx="3437572" cy="20625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+mn-lt"/>
            </a:rPr>
            <a:t>Наличие дипломов и грамот победителей, лауреатов или участников всероссийских или региональных конкурсов</a:t>
          </a:r>
          <a:endParaRPr lang="ru-RU" sz="1700" kern="1200" dirty="0"/>
        </a:p>
      </dsp:txBody>
      <dsp:txXfrm>
        <a:off x="7562659" y="505560"/>
        <a:ext cx="3437572" cy="2062543"/>
      </dsp:txXfrm>
    </dsp:sp>
    <dsp:sp modelId="{0B86A309-4C4C-4B59-BD07-CDB597F48B1A}">
      <dsp:nvSpPr>
        <dsp:cNvPr id="0" name=""/>
        <dsp:cNvSpPr/>
      </dsp:nvSpPr>
      <dsp:spPr>
        <a:xfrm>
          <a:off x="1890664" y="2911861"/>
          <a:ext cx="3437572" cy="20625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+mn-lt"/>
            </a:rPr>
            <a:t>Участие в конференциях, олимпиадах, чемпионатах, семинарах и других мероприятиях</a:t>
          </a:r>
          <a:endParaRPr lang="ru-RU" sz="1700" kern="1200" dirty="0"/>
        </a:p>
      </dsp:txBody>
      <dsp:txXfrm>
        <a:off x="1890664" y="2911861"/>
        <a:ext cx="3437572" cy="2062543"/>
      </dsp:txXfrm>
    </dsp:sp>
    <dsp:sp modelId="{541130E0-9E00-4B85-B38A-A45D25B3464D}">
      <dsp:nvSpPr>
        <dsp:cNvPr id="0" name=""/>
        <dsp:cNvSpPr/>
      </dsp:nvSpPr>
      <dsp:spPr>
        <a:xfrm>
          <a:off x="5671994" y="2911861"/>
          <a:ext cx="3437572" cy="206254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+mn-lt"/>
            </a:rPr>
            <a:t>Наличие научных, научно-методических и учебно-методических публикаций, включая электронные версии на сайтах профильных издательств</a:t>
          </a:r>
          <a:endParaRPr lang="ru-RU" sz="1700" kern="1200" dirty="0"/>
        </a:p>
      </dsp:txBody>
      <dsp:txXfrm>
        <a:off x="5671994" y="2911861"/>
        <a:ext cx="3437572" cy="2062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46364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ontserrat" panose="00000500000000000000" pitchFamily="2" charset="-52"/>
        <a:ea typeface="Montserrat" panose="00000500000000000000" pitchFamily="2" charset="-52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e9d8d1946_0_1423:notes"/>
          <p:cNvSpPr txBox="1">
            <a:spLocks noGrp="1"/>
          </p:cNvSpPr>
          <p:nvPr>
            <p:ph type="body" idx="1"/>
          </p:nvPr>
        </p:nvSpPr>
        <p:spPr>
          <a:xfrm>
            <a:off x="914506" y="4344135"/>
            <a:ext cx="5028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g2fe9d8d1946_0_1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6265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5101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e9d8d1946_0_1423:notes"/>
          <p:cNvSpPr txBox="1">
            <a:spLocks noGrp="1"/>
          </p:cNvSpPr>
          <p:nvPr>
            <p:ph type="body" idx="1"/>
          </p:nvPr>
        </p:nvSpPr>
        <p:spPr>
          <a:xfrm>
            <a:off x="914506" y="4344135"/>
            <a:ext cx="5028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g2fe9d8d1946_0_1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6265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89268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e9d8d1946_0_1423:notes"/>
          <p:cNvSpPr txBox="1">
            <a:spLocks noGrp="1"/>
          </p:cNvSpPr>
          <p:nvPr>
            <p:ph type="body" idx="1"/>
          </p:nvPr>
        </p:nvSpPr>
        <p:spPr>
          <a:xfrm>
            <a:off x="914506" y="4344135"/>
            <a:ext cx="5028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g2fe9d8d1946_0_1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6265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46774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e9d8d1946_0_1423:notes"/>
          <p:cNvSpPr txBox="1">
            <a:spLocks noGrp="1"/>
          </p:cNvSpPr>
          <p:nvPr>
            <p:ph type="body" idx="1"/>
          </p:nvPr>
        </p:nvSpPr>
        <p:spPr>
          <a:xfrm>
            <a:off x="914506" y="4344135"/>
            <a:ext cx="5028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g2fe9d8d1946_0_1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62650" cy="3354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614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f0b36f76b_0_0:notes"/>
          <p:cNvSpPr txBox="1">
            <a:spLocks noGrp="1"/>
          </p:cNvSpPr>
          <p:nvPr>
            <p:ph type="body" idx="1"/>
          </p:nvPr>
        </p:nvSpPr>
        <p:spPr>
          <a:xfrm>
            <a:off x="993775" y="3276600"/>
            <a:ext cx="7951800" cy="268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64;g10f0b36f7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87812" cy="229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3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="" xmlns:a16="http://schemas.microsoft.com/office/drawing/2014/main" id="{CEDCD7BC-9B10-4384-B85A-9B4CF9E23318}"/>
              </a:ext>
            </a:extLst>
          </p:cNvPr>
          <p:cNvSpPr/>
          <p:nvPr userDrawn="1"/>
        </p:nvSpPr>
        <p:spPr>
          <a:xfrm>
            <a:off x="1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0" y="6858000"/>
                </a:moveTo>
                <a:lnTo>
                  <a:pt x="12192114" y="6858000"/>
                </a:lnTo>
                <a:lnTo>
                  <a:pt x="121921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2" name="Google Shape;12;p1">
            <a:extLst>
              <a:ext uri="{FF2B5EF4-FFF2-40B4-BE49-F238E27FC236}">
                <a16:creationId xmlns="" xmlns:a16="http://schemas.microsoft.com/office/drawing/2014/main" id="{AA2F7890-4F44-4EE9-9282-E5717BAD8617}"/>
              </a:ext>
            </a:extLst>
          </p:cNvPr>
          <p:cNvSpPr txBox="1"/>
          <p:nvPr/>
        </p:nvSpPr>
        <p:spPr>
          <a:xfrm>
            <a:off x="10149923" y="596006"/>
            <a:ext cx="1700779" cy="2769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 numCol="1" anchor="t">
            <a:spAutoFit/>
          </a:bodyPr>
          <a:lstStyle/>
          <a:p>
            <a:pPr>
              <a:defRPr sz="600"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>
                <a:solidFill>
                  <a:schemeClr val="bg1"/>
                </a:solidFill>
              </a:rPr>
              <a:t>ПРАВИТЕЛЬСТВО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МОСКОВСКОЙ ОБЛАСТИ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0717F1B-10F7-4C59-AEFF-673BFD449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9070" y="525037"/>
            <a:ext cx="265130" cy="33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6595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="" xmlns:a16="http://schemas.microsoft.com/office/drawing/2014/main" id="{CEDCD7BC-9B10-4384-B85A-9B4CF9E23318}"/>
              </a:ext>
            </a:extLst>
          </p:cNvPr>
          <p:cNvSpPr/>
          <p:nvPr userDrawn="1"/>
        </p:nvSpPr>
        <p:spPr>
          <a:xfrm>
            <a:off x="1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0" y="6858000"/>
                </a:moveTo>
                <a:lnTo>
                  <a:pt x="12192114" y="6858000"/>
                </a:lnTo>
                <a:lnTo>
                  <a:pt x="121921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12" name="Google Shape;12;p1">
            <a:extLst>
              <a:ext uri="{FF2B5EF4-FFF2-40B4-BE49-F238E27FC236}">
                <a16:creationId xmlns="" xmlns:a16="http://schemas.microsoft.com/office/drawing/2014/main" id="{AA2F7890-4F44-4EE9-9282-E5717BAD8617}"/>
              </a:ext>
            </a:extLst>
          </p:cNvPr>
          <p:cNvSpPr txBox="1"/>
          <p:nvPr/>
        </p:nvSpPr>
        <p:spPr>
          <a:xfrm>
            <a:off x="10149923" y="596006"/>
            <a:ext cx="1700779" cy="2769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 numCol="1" anchor="t">
            <a:spAutoFit/>
          </a:bodyPr>
          <a:lstStyle/>
          <a:p>
            <a:pPr>
              <a:defRPr sz="600"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>
                <a:solidFill>
                  <a:schemeClr val="bg1"/>
                </a:solidFill>
              </a:rPr>
              <a:t>ПРАВИТЕЛЬСТВО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МОСКОВСКОЙ ОБЛАСТИ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0717F1B-10F7-4C59-AEFF-673BFD449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9070" y="525037"/>
            <a:ext cx="265130" cy="33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5056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845236-4620-4C2D-ADF3-00A463F9EA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9070" y="525037"/>
            <a:ext cx="265130" cy="331951"/>
          </a:xfrm>
          <a:prstGeom prst="rect">
            <a:avLst/>
          </a:prstGeom>
        </p:spPr>
      </p:pic>
      <p:sp>
        <p:nvSpPr>
          <p:cNvPr id="6" name="Google Shape;12;p1">
            <a:extLst>
              <a:ext uri="{FF2B5EF4-FFF2-40B4-BE49-F238E27FC236}">
                <a16:creationId xmlns="" xmlns:a16="http://schemas.microsoft.com/office/drawing/2014/main" id="{A07536A7-94DE-40B9-BAFA-7EE81702D2FD}"/>
              </a:ext>
            </a:extLst>
          </p:cNvPr>
          <p:cNvSpPr txBox="1"/>
          <p:nvPr/>
        </p:nvSpPr>
        <p:spPr>
          <a:xfrm>
            <a:off x="10149923" y="596006"/>
            <a:ext cx="1700779" cy="2769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 numCol="1" anchor="t">
            <a:spAutoFit/>
          </a:bodyPr>
          <a:lstStyle/>
          <a:p>
            <a:pPr>
              <a:defRPr sz="600"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>
                <a:solidFill>
                  <a:schemeClr val="tx1"/>
                </a:solidFill>
                <a:latin typeface="+mj-lt"/>
              </a:rPr>
              <a:t>ПРАВИТЕЛЬСТВО</a:t>
            </a:r>
            <a:br>
              <a:rPr dirty="0">
                <a:solidFill>
                  <a:schemeClr val="tx1"/>
                </a:solidFill>
                <a:latin typeface="+mj-lt"/>
              </a:rPr>
            </a:br>
            <a:r>
              <a:rPr dirty="0">
                <a:solidFill>
                  <a:schemeClr val="tx1"/>
                </a:solidFill>
                <a:latin typeface="+mj-lt"/>
              </a:rPr>
              <a:t>МОСКОВСКОЙ ОБЛАСТИ</a:t>
            </a:r>
          </a:p>
        </p:txBody>
      </p:sp>
      <p:sp>
        <p:nvSpPr>
          <p:cNvPr id="9" name="object 19">
            <a:extLst>
              <a:ext uri="{FF2B5EF4-FFF2-40B4-BE49-F238E27FC236}">
                <a16:creationId xmlns="" xmlns:a16="http://schemas.microsoft.com/office/drawing/2014/main" id="{8EA9F934-E293-48D0-8065-8F0CF5234460}"/>
              </a:ext>
            </a:extLst>
          </p:cNvPr>
          <p:cNvSpPr txBox="1">
            <a:spLocks/>
          </p:cNvSpPr>
          <p:nvPr userDrawn="1"/>
        </p:nvSpPr>
        <p:spPr>
          <a:xfrm>
            <a:off x="148241" y="712840"/>
            <a:ext cx="416591" cy="177612"/>
          </a:xfrm>
          <a:prstGeom prst="rect">
            <a:avLst/>
          </a:prstGeom>
        </p:spPr>
        <p:txBody>
          <a:bodyPr vert="horz" wrap="square" lIns="0" tIns="8254" rIns="0" bIns="0" rtlCol="0">
            <a:spAutoFit/>
          </a:bodyPr>
          <a:lstStyle>
            <a:defPPr>
              <a:defRPr lang="ru-RU"/>
            </a:defPPr>
            <a:lvl1pPr marL="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31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4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96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28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62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9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2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51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398" algn="r">
              <a:spcBef>
                <a:spcPts val="65"/>
              </a:spcBef>
            </a:pPr>
            <a:fld id="{81D60167-4931-47E6-BA6A-407CBD079E47}" type="slidenum">
              <a:rPr lang="ru-RU" sz="1100" smtClean="0">
                <a:solidFill>
                  <a:srgbClr val="999999"/>
                </a:solidFill>
                <a:latin typeface="Montserrat" panose="00000500000000000000" pitchFamily="2" charset="-52"/>
              </a:rPr>
              <a:pPr marL="25398" algn="r">
                <a:spcBef>
                  <a:spcPts val="65"/>
                </a:spcBef>
              </a:pPr>
              <a:t>‹#›</a:t>
            </a:fld>
            <a:endParaRPr lang="ru-RU" sz="1100" dirty="0">
              <a:solidFill>
                <a:srgbClr val="99999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5218510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 preserve="1">
  <p:cSld name="Пустой слайд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/>
        </p:nvSpPr>
        <p:spPr>
          <a:xfrm>
            <a:off x="295275" y="719138"/>
            <a:ext cx="417512" cy="17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67" rIns="0" bIns="0" anchor="t" anchorCtr="0">
            <a:spAutoFit/>
          </a:bodyPr>
          <a:lstStyle/>
          <a:p>
            <a:pPr marL="1693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Montserrat"/>
              <a:buNone/>
            </a:pPr>
            <a:fld id="{00000000-1234-1234-1234-123412341234}" type="slidenum">
              <a:rPr lang="ru" sz="1067" b="0" i="0" u="none" strike="noStrike" cap="none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pPr marL="16933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99999"/>
                </a:buClr>
                <a:buSzPts val="800"/>
                <a:buFont typeface="Montserrat"/>
                <a:buNone/>
              </a:pPr>
              <a:t>‹#›</a:t>
            </a:fld>
            <a:endParaRPr sz="1467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78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9">
            <a:extLst>
              <a:ext uri="{FF2B5EF4-FFF2-40B4-BE49-F238E27FC236}">
                <a16:creationId xmlns="" xmlns:a16="http://schemas.microsoft.com/office/drawing/2014/main" id="{630EFAE4-F8C5-4D2C-AC27-6D452DADB290}"/>
              </a:ext>
            </a:extLst>
          </p:cNvPr>
          <p:cNvSpPr txBox="1">
            <a:spLocks/>
          </p:cNvSpPr>
          <p:nvPr userDrawn="1"/>
        </p:nvSpPr>
        <p:spPr>
          <a:xfrm>
            <a:off x="148241" y="712840"/>
            <a:ext cx="416591" cy="177612"/>
          </a:xfrm>
          <a:prstGeom prst="rect">
            <a:avLst/>
          </a:prstGeom>
        </p:spPr>
        <p:txBody>
          <a:bodyPr vert="horz" wrap="square" lIns="0" tIns="8254" rIns="0" bIns="0" rtlCol="0">
            <a:spAutoFit/>
          </a:bodyPr>
          <a:lstStyle>
            <a:defPPr>
              <a:defRPr lang="ru-RU"/>
            </a:defPPr>
            <a:lvl1pPr marL="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31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4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96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28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62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9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2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51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398" algn="r">
              <a:spcBef>
                <a:spcPts val="65"/>
              </a:spcBef>
            </a:pPr>
            <a:fld id="{81D60167-4931-47E6-BA6A-407CBD079E47}" type="slidenum">
              <a:rPr lang="ru-RU" sz="1100" smtClean="0">
                <a:solidFill>
                  <a:srgbClr val="999999"/>
                </a:solidFill>
                <a:latin typeface="Montserrat" panose="00000500000000000000" pitchFamily="2" charset="-52"/>
              </a:rPr>
              <a:pPr marL="25398" algn="r">
                <a:spcBef>
                  <a:spcPts val="65"/>
                </a:spcBef>
              </a:pPr>
              <a:t>‹#›</a:t>
            </a:fld>
            <a:endParaRPr lang="ru-RU" sz="1100" dirty="0">
              <a:solidFill>
                <a:srgbClr val="999999"/>
              </a:solidFill>
              <a:latin typeface="Montserrat" panose="00000500000000000000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095A2CE-BE93-4C3C-B28B-C3460B249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5934" y="540000"/>
            <a:ext cx="265130" cy="331951"/>
          </a:xfrm>
          <a:prstGeom prst="rect">
            <a:avLst/>
          </a:prstGeom>
        </p:spPr>
      </p:pic>
      <p:sp>
        <p:nvSpPr>
          <p:cNvPr id="8" name="object 4">
            <a:extLst>
              <a:ext uri="{FF2B5EF4-FFF2-40B4-BE49-F238E27FC236}">
                <a16:creationId xmlns="" xmlns:a16="http://schemas.microsoft.com/office/drawing/2014/main" id="{97676BA3-381E-48A9-8D63-7E1A5FE52B98}"/>
              </a:ext>
            </a:extLst>
          </p:cNvPr>
          <p:cNvSpPr txBox="1"/>
          <p:nvPr userDrawn="1"/>
        </p:nvSpPr>
        <p:spPr>
          <a:xfrm>
            <a:off x="10101762" y="643463"/>
            <a:ext cx="1828800" cy="22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ru-RU" sz="650" kern="700" cap="all" dirty="0" err="1">
                <a:solidFill>
                  <a:schemeClr val="tx1"/>
                </a:solidFill>
                <a:latin typeface="Montserrat SemiBold" panose="00000700000000000000" pitchFamily="2" charset="-52"/>
                <a:cs typeface="Open Sans Light"/>
              </a:rPr>
              <a:t>МИнистерство</a:t>
            </a:r>
            <a:r>
              <a:rPr lang="ru-RU" sz="650" kern="700" cap="all" dirty="0">
                <a:solidFill>
                  <a:schemeClr val="tx1"/>
                </a:solidFill>
                <a:latin typeface="Montserrat SemiBold" panose="00000700000000000000" pitchFamily="2" charset="-52"/>
                <a:cs typeface="Open Sans Light"/>
              </a:rPr>
              <a:t> образования московской области</a:t>
            </a:r>
            <a:endParaRPr sz="650" kern="700" cap="all" dirty="0">
              <a:solidFill>
                <a:schemeClr val="tx1"/>
              </a:solidFill>
              <a:latin typeface="Montserrat SemiBold" panose="00000700000000000000" pitchFamily="2" charset="-52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6581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="" xmlns:a16="http://schemas.microsoft.com/office/drawing/2014/main" id="{CEDCD7BC-9B10-4384-B85A-9B4CF9E23318}"/>
              </a:ext>
            </a:extLst>
          </p:cNvPr>
          <p:cNvSpPr/>
          <p:nvPr userDrawn="1"/>
        </p:nvSpPr>
        <p:spPr>
          <a:xfrm>
            <a:off x="1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0" y="6858000"/>
                </a:moveTo>
                <a:lnTo>
                  <a:pt x="12192114" y="6858000"/>
                </a:lnTo>
                <a:lnTo>
                  <a:pt x="121921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="" xmlns:a16="http://schemas.microsoft.com/office/drawing/2014/main" id="{AC4B6161-982E-4E26-A6AD-630E0BFABD1F}"/>
              </a:ext>
            </a:extLst>
          </p:cNvPr>
          <p:cNvSpPr txBox="1"/>
          <p:nvPr/>
        </p:nvSpPr>
        <p:spPr>
          <a:xfrm>
            <a:off x="10101762" y="643463"/>
            <a:ext cx="1828800" cy="22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ru-RU" sz="650" kern="700" cap="all" dirty="0" err="1">
                <a:solidFill>
                  <a:schemeClr val="bg1"/>
                </a:solidFill>
                <a:latin typeface="Montserrat SemiBold" panose="00000700000000000000" pitchFamily="2" charset="-52"/>
                <a:cs typeface="Open Sans Light"/>
              </a:rPr>
              <a:t>МИнистерство</a:t>
            </a:r>
            <a:r>
              <a:rPr lang="ru-RU" sz="650" kern="700" cap="all" dirty="0">
                <a:solidFill>
                  <a:schemeClr val="bg1"/>
                </a:solidFill>
                <a:latin typeface="Montserrat SemiBold" panose="00000700000000000000" pitchFamily="2" charset="-52"/>
                <a:cs typeface="Open Sans Light"/>
              </a:rPr>
              <a:t> образования московской области</a:t>
            </a:r>
            <a:endParaRPr sz="650" kern="700" cap="all" dirty="0">
              <a:solidFill>
                <a:schemeClr val="bg1"/>
              </a:solidFill>
              <a:latin typeface="Montserrat SemiBold" panose="00000700000000000000" pitchFamily="2" charset="-52"/>
              <a:cs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7E4D53E-CEEE-4C8F-BF38-404EEB9410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5934" y="540000"/>
            <a:ext cx="265130" cy="33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1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="" xmlns:a16="http://schemas.microsoft.com/office/drawing/2014/main" id="{CEDCD7BC-9B10-4384-B85A-9B4CF9E23318}"/>
              </a:ext>
            </a:extLst>
          </p:cNvPr>
          <p:cNvSpPr/>
          <p:nvPr userDrawn="1"/>
        </p:nvSpPr>
        <p:spPr>
          <a:xfrm>
            <a:off x="1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0" y="6858000"/>
                </a:moveTo>
                <a:lnTo>
                  <a:pt x="12192114" y="6858000"/>
                </a:lnTo>
                <a:lnTo>
                  <a:pt x="121921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endParaRPr dirty="0">
              <a:latin typeface="Montserrat" panose="00000500000000000000" pitchFamily="2" charset="-52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="" xmlns:a16="http://schemas.microsoft.com/office/drawing/2014/main" id="{AC4B6161-982E-4E26-A6AD-630E0BFABD1F}"/>
              </a:ext>
            </a:extLst>
          </p:cNvPr>
          <p:cNvSpPr txBox="1"/>
          <p:nvPr/>
        </p:nvSpPr>
        <p:spPr>
          <a:xfrm>
            <a:off x="10101762" y="643463"/>
            <a:ext cx="1828800" cy="22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ru-RU" sz="650" kern="700" cap="all" dirty="0" err="1">
                <a:solidFill>
                  <a:schemeClr val="bg1"/>
                </a:solidFill>
                <a:latin typeface="Montserrat SemiBold" panose="00000700000000000000" pitchFamily="2" charset="-52"/>
                <a:cs typeface="Open Sans Light"/>
              </a:rPr>
              <a:t>МИнистерство</a:t>
            </a:r>
            <a:r>
              <a:rPr lang="ru-RU" sz="650" kern="700" cap="all" dirty="0">
                <a:solidFill>
                  <a:schemeClr val="bg1"/>
                </a:solidFill>
                <a:latin typeface="Montserrat SemiBold" panose="00000700000000000000" pitchFamily="2" charset="-52"/>
                <a:cs typeface="Open Sans Light"/>
              </a:rPr>
              <a:t> образования московской области</a:t>
            </a:r>
            <a:endParaRPr sz="650" kern="700" cap="all" dirty="0">
              <a:solidFill>
                <a:schemeClr val="bg1"/>
              </a:solidFill>
              <a:latin typeface="Montserrat SemiBold" panose="00000700000000000000" pitchFamily="2" charset="-52"/>
              <a:cs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CEDBE93-CA9F-49B9-BDF1-A0F9448F9F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5934" y="540000"/>
            <a:ext cx="265130" cy="33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8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9">
            <a:extLst>
              <a:ext uri="{FF2B5EF4-FFF2-40B4-BE49-F238E27FC236}">
                <a16:creationId xmlns="" xmlns:a16="http://schemas.microsoft.com/office/drawing/2014/main" id="{FA9E8366-0ABD-4596-A9F6-04F9BF1EF88D}"/>
              </a:ext>
            </a:extLst>
          </p:cNvPr>
          <p:cNvSpPr txBox="1">
            <a:spLocks/>
          </p:cNvSpPr>
          <p:nvPr userDrawn="1"/>
        </p:nvSpPr>
        <p:spPr>
          <a:xfrm>
            <a:off x="148241" y="712840"/>
            <a:ext cx="416591" cy="177612"/>
          </a:xfrm>
          <a:prstGeom prst="rect">
            <a:avLst/>
          </a:prstGeom>
        </p:spPr>
        <p:txBody>
          <a:bodyPr vert="horz" wrap="square" lIns="0" tIns="8254" rIns="0" bIns="0" rtlCol="0">
            <a:spAutoFit/>
          </a:bodyPr>
          <a:lstStyle>
            <a:defPPr>
              <a:defRPr lang="ru-RU"/>
            </a:defPPr>
            <a:lvl1pPr marL="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31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4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96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28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62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9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20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51" algn="l" defTabSz="91426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398" algn="r">
              <a:spcBef>
                <a:spcPts val="65"/>
              </a:spcBef>
            </a:pPr>
            <a:fld id="{81D60167-4931-47E6-BA6A-407CBD079E47}" type="slidenum">
              <a:rPr lang="ru-RU" sz="1100" smtClean="0">
                <a:solidFill>
                  <a:srgbClr val="999999"/>
                </a:solidFill>
                <a:latin typeface="Montserrat" panose="00000500000000000000" pitchFamily="2" charset="-52"/>
              </a:rPr>
              <a:pPr marL="25398" algn="r">
                <a:spcBef>
                  <a:spcPts val="65"/>
                </a:spcBef>
              </a:pPr>
              <a:t>‹#›</a:t>
            </a:fld>
            <a:endParaRPr lang="ru-RU" sz="1100" dirty="0">
              <a:solidFill>
                <a:srgbClr val="999999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7451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4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Montserrat SemiBold" panose="00000700000000000000" pitchFamily="2" charset="-52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Montserrat" panose="00000500000000000000" pitchFamily="2" charset="-52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Montserrat" panose="00000500000000000000" pitchFamily="2" charset="-52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Montserrat" panose="00000500000000000000" pitchFamily="2" charset="-52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Montserrat" panose="00000500000000000000" pitchFamily="2" charset="-52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Montserrat" panose="00000500000000000000" pitchFamily="2" charset="-52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1pPr>
      <a:lvl2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2pPr>
      <a:lvl3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3pPr>
      <a:lvl4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4pPr>
      <a:lvl5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5pPr>
      <a:lvl6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6pPr>
      <a:lvl7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7pPr>
      <a:lvl8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8pPr>
      <a:lvl9pPr marL="0" marR="0" indent="253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ontserrat Regular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49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5;p10">
            <a:extLst>
              <a:ext uri="{FF2B5EF4-FFF2-40B4-BE49-F238E27FC236}">
                <a16:creationId xmlns="" xmlns:a16="http://schemas.microsoft.com/office/drawing/2014/main" id="{E2928E1F-C1C2-4857-A59A-6072E4EEF9D6}"/>
              </a:ext>
            </a:extLst>
          </p:cNvPr>
          <p:cNvSpPr txBox="1"/>
          <p:nvPr/>
        </p:nvSpPr>
        <p:spPr>
          <a:xfrm>
            <a:off x="956522" y="650180"/>
            <a:ext cx="8692955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chemeClr val="accent3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ru-RU" sz="2000" spc="7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ПЕРЕЧИСЛЕНИЕ ДЕНЕЖНЫХ СРЕДСТ ЗАСТРОЙЩИКАМИ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905DC267-450C-43B7-804A-3D9A78896522}"/>
              </a:ext>
            </a:extLst>
          </p:cNvPr>
          <p:cNvCxnSpPr>
            <a:cxnSpLocks/>
          </p:cNvCxnSpPr>
          <p:nvPr/>
        </p:nvCxnSpPr>
        <p:spPr>
          <a:xfrm>
            <a:off x="6095999" y="1635741"/>
            <a:ext cx="0" cy="492710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19E7858-A51B-4DF6-B55C-4219CC84CE75}"/>
              </a:ext>
            </a:extLst>
          </p:cNvPr>
          <p:cNvSpPr txBox="1"/>
          <p:nvPr/>
        </p:nvSpPr>
        <p:spPr>
          <a:xfrm>
            <a:off x="829486" y="4351895"/>
            <a:ext cx="9394014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r>
              <a:rPr lang="ru-RU" sz="3600" spc="50" dirty="0" smtClean="0">
                <a:solidFill>
                  <a:schemeClr val="bg1"/>
                </a:solidFill>
                <a:latin typeface="Montserrat SemiBold" panose="00000700000000000000" pitchFamily="2" charset="-52"/>
              </a:rPr>
              <a:t>ПРОЕКТ ПО ПРИВЛЕЧЕНИЮ </a:t>
            </a:r>
            <a:r>
              <a:rPr lang="ru-RU" sz="3600" spc="50" dirty="0">
                <a:solidFill>
                  <a:schemeClr val="bg1"/>
                </a:solidFill>
                <a:latin typeface="Montserrat SemiBold" panose="00000700000000000000" pitchFamily="2" charset="-52"/>
              </a:rPr>
              <a:t/>
            </a:r>
            <a:br>
              <a:rPr lang="ru-RU" sz="3600" spc="50" dirty="0">
                <a:solidFill>
                  <a:schemeClr val="bg1"/>
                </a:solidFill>
                <a:latin typeface="Montserrat SemiBold" panose="00000700000000000000" pitchFamily="2" charset="-52"/>
              </a:rPr>
            </a:br>
            <a:r>
              <a:rPr lang="ru-RU" sz="3600" spc="50" dirty="0" smtClean="0">
                <a:solidFill>
                  <a:schemeClr val="bg1"/>
                </a:solidFill>
                <a:latin typeface="Montserrat SemiBold" panose="00000700000000000000" pitchFamily="2" charset="-52"/>
              </a:rPr>
              <a:t>ЛУЧШИХ ВЫПУСКНИКОВ </a:t>
            </a:r>
          </a:p>
          <a:p>
            <a:r>
              <a:rPr lang="ru-RU" sz="3600" spc="50" dirty="0" smtClean="0">
                <a:solidFill>
                  <a:schemeClr val="bg1"/>
                </a:solidFill>
                <a:latin typeface="Montserrat SemiBold" panose="00000700000000000000" pitchFamily="2" charset="-52"/>
              </a:rPr>
              <a:t>В ШКОЛЫ МОСКОВСКОЙ ОБЛАСТИ </a:t>
            </a:r>
            <a:endParaRPr lang="ru-RU" sz="3600" spc="50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285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5;p10">
            <a:extLst>
              <a:ext uri="{FF2B5EF4-FFF2-40B4-BE49-F238E27FC236}">
                <a16:creationId xmlns="" xmlns:a16="http://schemas.microsoft.com/office/drawing/2014/main" id="{E2928E1F-C1C2-4857-A59A-6072E4EEF9D6}"/>
              </a:ext>
            </a:extLst>
          </p:cNvPr>
          <p:cNvSpPr txBox="1"/>
          <p:nvPr/>
        </p:nvSpPr>
        <p:spPr>
          <a:xfrm>
            <a:off x="956522" y="650180"/>
            <a:ext cx="8692955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chemeClr val="accent3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ru-RU" sz="2000" spc="70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ПЕРЕЧИСЛЕНИЕ ДЕНЕЖНЫХ СРЕДСТ ЗАСТРОЙЩИКАМИ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905DC267-450C-43B7-804A-3D9A78896522}"/>
              </a:ext>
            </a:extLst>
          </p:cNvPr>
          <p:cNvCxnSpPr>
            <a:cxnSpLocks/>
          </p:cNvCxnSpPr>
          <p:nvPr/>
        </p:nvCxnSpPr>
        <p:spPr>
          <a:xfrm>
            <a:off x="6095999" y="1635741"/>
            <a:ext cx="0" cy="492710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19E7858-A51B-4DF6-B55C-4219CC84CE75}"/>
              </a:ext>
            </a:extLst>
          </p:cNvPr>
          <p:cNvSpPr txBox="1"/>
          <p:nvPr/>
        </p:nvSpPr>
        <p:spPr>
          <a:xfrm>
            <a:off x="829486" y="3305454"/>
            <a:ext cx="9394014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>
              <a:spcAft>
                <a:spcPts val="1200"/>
              </a:spcAft>
            </a:pPr>
            <a:endParaRPr lang="ru-RU" sz="5400" spc="50" dirty="0">
              <a:solidFill>
                <a:schemeClr val="bg1"/>
              </a:solidFill>
              <a:latin typeface="Montserrat SemiBold" panose="00000700000000000000" pitchFamily="2" charset="-52"/>
            </a:endParaRPr>
          </a:p>
          <a:p>
            <a:pPr lvl="0"/>
            <a:r>
              <a:rPr lang="ru-RU" sz="2800" dirty="0">
                <a:solidFill>
                  <a:schemeClr val="bg1"/>
                </a:solidFill>
                <a:latin typeface="+mn-lt"/>
              </a:rPr>
              <a:t>Цель проекта - привлечение квалифицированных специалистов для повышения качества образования и улучшения образовательной среды в школах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268053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5;p10">
            <a:extLst>
              <a:ext uri="{FF2B5EF4-FFF2-40B4-BE49-F238E27FC236}">
                <a16:creationId xmlns="" xmlns:a16="http://schemas.microsoft.com/office/drawing/2014/main" id="{E2928E1F-C1C2-4857-A59A-6072E4EEF9D6}"/>
              </a:ext>
            </a:extLst>
          </p:cNvPr>
          <p:cNvSpPr txBox="1"/>
          <p:nvPr/>
        </p:nvSpPr>
        <p:spPr>
          <a:xfrm>
            <a:off x="956522" y="650180"/>
            <a:ext cx="8692955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chemeClr val="accent3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ru-RU" sz="2000" spc="70" dirty="0" smtClean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УСЛОВИЯ И МЕРЫ ПОДДЕРЖКИ</a:t>
            </a:r>
            <a:endParaRPr lang="ru-RU" sz="2000" spc="70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E06A742-2976-4708-B2EB-1FAE903A3527}"/>
              </a:ext>
            </a:extLst>
          </p:cNvPr>
          <p:cNvSpPr txBox="1"/>
          <p:nvPr/>
        </p:nvSpPr>
        <p:spPr>
          <a:xfrm>
            <a:off x="851495" y="3844394"/>
            <a:ext cx="3200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i="0" u="none" strike="noStrike" dirty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50 </a:t>
            </a:r>
            <a:r>
              <a:rPr lang="ru-RU" sz="2400" i="0" u="none" strike="noStrike" dirty="0" smtClean="0">
                <a:solidFill>
                  <a:schemeClr val="tx1"/>
                </a:solidFill>
                <a:effectLst/>
                <a:latin typeface="Montserrat" panose="00000500000000000000" pitchFamily="2" charset="-52"/>
              </a:rPr>
              <a:t>выпускников педагогических ВУЗов</a:t>
            </a:r>
            <a:endParaRPr lang="ru-RU" sz="2400" i="0" u="none" strike="noStrike" dirty="0">
              <a:solidFill>
                <a:schemeClr val="tx1"/>
              </a:solidFill>
              <a:effectLst/>
              <a:latin typeface="Montserrat" panose="00000500000000000000" pitchFamily="2" charset="-52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0F767E35-739D-491C-9F17-4A00E5D44943}"/>
              </a:ext>
            </a:extLst>
          </p:cNvPr>
          <p:cNvCxnSpPr/>
          <p:nvPr/>
        </p:nvCxnSpPr>
        <p:spPr>
          <a:xfrm>
            <a:off x="824063" y="1257195"/>
            <a:ext cx="102954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Таблица 20">
            <a:extLst>
              <a:ext uri="{FF2B5EF4-FFF2-40B4-BE49-F238E27FC236}">
                <a16:creationId xmlns="" xmlns:a16="http://schemas.microsoft.com/office/drawing/2014/main" id="{D7F6933B-5CCD-4C12-8E9E-360C75960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814404"/>
              </p:ext>
            </p:extLst>
          </p:nvPr>
        </p:nvGraphicFramePr>
        <p:xfrm>
          <a:off x="3756660" y="1819656"/>
          <a:ext cx="797509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9539">
                  <a:extLst>
                    <a:ext uri="{9D8B030D-6E8A-4147-A177-3AD203B41FA5}">
                      <a16:colId xmlns="" xmlns:a16="http://schemas.microsoft.com/office/drawing/2014/main" val="488797945"/>
                    </a:ext>
                  </a:extLst>
                </a:gridCol>
                <a:gridCol w="3965553">
                  <a:extLst>
                    <a:ext uri="{9D8B030D-6E8A-4147-A177-3AD203B41FA5}">
                      <a16:colId xmlns="" xmlns:a16="http://schemas.microsoft.com/office/drawing/2014/main" val="4215288604"/>
                    </a:ext>
                  </a:extLst>
                </a:gridCol>
              </a:tblGrid>
              <a:tr h="40233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noProof="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Единовременная выплата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noProof="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500</a:t>
                      </a:r>
                      <a:r>
                        <a:rPr lang="ru-RU" sz="1400" b="1" i="0" u="none" strike="noStrike" kern="1200" noProof="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kern="1200" noProof="0" dirty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  <a:sym typeface="Arial"/>
                        </a:rPr>
                        <a:t>тыс. </a:t>
                      </a:r>
                      <a:r>
                        <a:rPr lang="ru-RU" sz="1400" b="1" i="0" u="none" strike="noStrike" kern="1200" noProof="0" dirty="0" smtClean="0">
                          <a:solidFill>
                            <a:srgbClr val="00B05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₽</a:t>
                      </a:r>
                      <a:endParaRPr lang="ru-RU" sz="1400" b="1" i="0" u="none" strike="noStrike" kern="1200" noProof="0" dirty="0">
                        <a:solidFill>
                          <a:srgbClr val="00B05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cap="non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Montserrat" panose="00000500000000000000" pitchFamily="2" charset="-52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  <a:sym typeface="Arial"/>
                        </a:rPr>
                        <a:t>ЗП </a:t>
                      </a:r>
                      <a:r>
                        <a:rPr lang="ru-RU" sz="14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от </a:t>
                      </a:r>
                      <a:r>
                        <a:rPr lang="ru-RU" sz="20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75</a:t>
                      </a:r>
                      <a:r>
                        <a:rPr lang="ru-RU" sz="14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тыс. </a:t>
                      </a:r>
                      <a:r>
                        <a:rPr lang="ru-RU" sz="14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endParaRPr lang="ru-RU" sz="1400" b="0" i="0" u="none" strike="noStrike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cap="non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  <a:sym typeface="Arial"/>
                        </a:rPr>
                        <a:t>Трудоустройство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 </a:t>
                      </a:r>
                      <a:r>
                        <a:rPr lang="ru-RU" sz="20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r>
                        <a:rPr lang="ru-RU" sz="14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года</a:t>
                      </a:r>
                      <a:endParaRPr lang="ru-RU" sz="1400" b="0" i="0" u="none" strike="noStrike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72000" marR="72000" marT="180000" marB="18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Доп</a:t>
                      </a:r>
                      <a:r>
                        <a:rPr lang="ru-RU" sz="1600" b="0" i="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. меры</a:t>
                      </a:r>
                      <a:r>
                        <a:rPr lang="ru-RU" sz="1600" b="0" i="0" u="none" strike="noStrike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Montserrat SemiBold" panose="00000700000000000000" pitchFamily="2" charset="-52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Montserrat SemiBold" panose="00000700000000000000" pitchFamily="2" charset="-52"/>
                        <a:ea typeface="+mn-ea"/>
                        <a:cs typeface="+mn-cs"/>
                      </a:endParaRPr>
                    </a:p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ct val="120000"/>
                        <a:buFont typeface="Montserrat" panose="00000500000000000000" pitchFamily="2" charset="-52"/>
                        <a:buChar char="▶"/>
                        <a:tabLst/>
                        <a:defRPr/>
                      </a:pPr>
                      <a:r>
                        <a:rPr lang="ru-RU" sz="1500" b="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Аренда жилья</a:t>
                      </a:r>
                    </a:p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ct val="120000"/>
                        <a:buFont typeface="Montserrat" panose="00000500000000000000" pitchFamily="2" charset="-52"/>
                        <a:buChar char="▶"/>
                        <a:tabLst/>
                        <a:defRPr/>
                      </a:pPr>
                      <a:r>
                        <a:rPr lang="ru-RU" sz="1500" b="0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Социальная ипотека </a:t>
                      </a:r>
                      <a:r>
                        <a:rPr lang="ru-RU" sz="1500" b="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2026 г.</a:t>
                      </a:r>
                    </a:p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ct val="120000"/>
                        <a:buFont typeface="Montserrat" panose="00000500000000000000" pitchFamily="2" charset="-52"/>
                        <a:buChar char="▶"/>
                        <a:tabLst/>
                        <a:defRPr/>
                      </a:pPr>
                      <a:r>
                        <a:rPr lang="ru-RU" sz="1500" b="0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Муниципальные меры</a:t>
                      </a:r>
                      <a:endParaRPr lang="ru-RU" sz="1500" b="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ct val="120000"/>
                        <a:buFont typeface="Montserrat" panose="00000500000000000000" pitchFamily="2" charset="-52"/>
                        <a:buChar char="▶"/>
                        <a:tabLst/>
                        <a:defRPr/>
                      </a:pPr>
                      <a:r>
                        <a:rPr lang="ru-RU" sz="1500" b="0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Пособие 150 </a:t>
                      </a:r>
                      <a:r>
                        <a:rPr lang="ru-RU" sz="1500" b="0" i="0" u="none" strike="noStrike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тыс. </a:t>
                      </a:r>
                      <a:r>
                        <a:rPr lang="ru-RU" sz="1500" b="0" i="0" u="none" strike="noStrike" kern="120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₽</a:t>
                      </a:r>
                      <a:endParaRPr lang="ru-RU" sz="1500" b="0" i="0" u="none" strike="noStrike" kern="120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bg1">
                            <a:lumMod val="75000"/>
                          </a:schemeClr>
                        </a:buClr>
                        <a:buSzPct val="120000"/>
                        <a:buFont typeface="Montserrat" panose="00000500000000000000" pitchFamily="2" charset="-52"/>
                        <a:buNone/>
                        <a:tabLst/>
                        <a:defRPr/>
                      </a:pPr>
                      <a:endParaRPr lang="ru-RU" sz="1400" b="0" kern="1200" baseline="0" noProof="0" dirty="0">
                        <a:solidFill>
                          <a:schemeClr val="tx1"/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L="216000" marR="72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2302851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ADAE5915-86F2-4803-A128-C9A5E81B0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6794" y="3040804"/>
            <a:ext cx="1003228" cy="5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3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5;p10">
            <a:extLst>
              <a:ext uri="{FF2B5EF4-FFF2-40B4-BE49-F238E27FC236}">
                <a16:creationId xmlns="" xmlns:a16="http://schemas.microsoft.com/office/drawing/2014/main" id="{E2928E1F-C1C2-4857-A59A-6072E4EEF9D6}"/>
              </a:ext>
            </a:extLst>
          </p:cNvPr>
          <p:cNvSpPr txBox="1"/>
          <p:nvPr/>
        </p:nvSpPr>
        <p:spPr>
          <a:xfrm>
            <a:off x="956522" y="650180"/>
            <a:ext cx="8692955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chemeClr val="accent3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lang="ru-RU" sz="2000" spc="70" dirty="0" smtClean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rPr>
              <a:t>СПЕЦИАЛЬНОСТИ</a:t>
            </a:r>
            <a:endParaRPr lang="ru-RU" sz="2000" spc="70" dirty="0">
              <a:solidFill>
                <a:schemeClr val="bg1">
                  <a:lumMod val="6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EDB5C4E-66E1-4569-93AC-5F6AC3362F6E}"/>
              </a:ext>
            </a:extLst>
          </p:cNvPr>
          <p:cNvSpPr txBox="1"/>
          <p:nvPr/>
        </p:nvSpPr>
        <p:spPr>
          <a:xfrm>
            <a:off x="855205" y="1628734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200"/>
            </a:pPr>
            <a:r>
              <a:rPr lang="ru-RU" sz="1800" b="1" dirty="0" smtClean="0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  <a:sym typeface="Montserrat"/>
              </a:rPr>
              <a:t>ТОП 7 </a:t>
            </a:r>
            <a:r>
              <a:rPr lang="ru-RU" sz="1800" b="1" dirty="0">
                <a:solidFill>
                  <a:srgbClr val="FF0000"/>
                </a:solidFill>
                <a:latin typeface="+mj-lt"/>
                <a:ea typeface="Segoe UI" pitchFamily="34" charset="0"/>
                <a:cs typeface="Segoe UI" pitchFamily="34" charset="0"/>
                <a:sym typeface="Montserrat"/>
              </a:rPr>
              <a:t>предметов/вакансий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768DFFF4-9C63-43E6-ABB1-78C6EA310EC6}"/>
              </a:ext>
            </a:extLst>
          </p:cNvPr>
          <p:cNvCxnSpPr/>
          <p:nvPr/>
        </p:nvCxnSpPr>
        <p:spPr>
          <a:xfrm>
            <a:off x="700490" y="1142049"/>
            <a:ext cx="102954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D7F6933B-5CCD-4C12-8E9E-360C75960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165686"/>
              </p:ext>
            </p:extLst>
          </p:nvPr>
        </p:nvGraphicFramePr>
        <p:xfrm>
          <a:off x="807720" y="2301240"/>
          <a:ext cx="1068324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082">
                  <a:extLst>
                    <a:ext uri="{9D8B030D-6E8A-4147-A177-3AD203B41FA5}">
                      <a16:colId xmlns="" xmlns:a16="http://schemas.microsoft.com/office/drawing/2014/main" val="488797945"/>
                    </a:ext>
                  </a:extLst>
                </a:gridCol>
                <a:gridCol w="5312158">
                  <a:extLst>
                    <a:ext uri="{9D8B030D-6E8A-4147-A177-3AD203B41FA5}">
                      <a16:colId xmlns="" xmlns:a16="http://schemas.microsoft.com/office/drawing/2014/main" val="4215288604"/>
                    </a:ext>
                  </a:extLst>
                </a:gridCol>
              </a:tblGrid>
              <a:tr h="3352800">
                <a:tc>
                  <a:txBody>
                    <a:bodyPr/>
                    <a:lstStyle/>
                    <a:p>
                      <a:pPr marL="171450" marR="0" indent="-17145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Математика</a:t>
                      </a:r>
                    </a:p>
                    <a:p>
                      <a:pPr marR="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ru-RU" sz="1800" b="0" dirty="0" smtClean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171450" marR="0" indent="-17145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</a:rPr>
                        <a:t> Русский язык и литература</a:t>
                      </a:r>
                    </a:p>
                    <a:p>
                      <a:pPr marR="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  <a:p>
                      <a:pPr marL="171450" marR="0" indent="-17145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Физика</a:t>
                      </a:r>
                    </a:p>
                    <a:p>
                      <a:pPr marR="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ru-RU" sz="1800" b="0" dirty="0" smtClean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171450" marR="0" indent="-17145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</a:rPr>
                        <a:t> Информатика и ИКТ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72000" marR="72000" marT="180000" marB="18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Биология</a:t>
                      </a:r>
                    </a:p>
                    <a:p>
                      <a:pPr marR="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ru-RU" sz="1800" b="0" dirty="0" smtClean="0">
                        <a:solidFill>
                          <a:schemeClr val="tx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marL="171450" marR="0" indent="-17145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-52"/>
                        </a:rPr>
                        <a:t> Начальные классы</a:t>
                      </a:r>
                    </a:p>
                    <a:p>
                      <a:pPr marR="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  <a:p>
                      <a:pPr marL="171450" marR="0" indent="-171450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Montserrat" panose="00000500000000000000" pitchFamily="2" charset="-52"/>
                        </a:rPr>
                        <a:t> Химия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-52"/>
                      </a:endParaRPr>
                    </a:p>
                  </a:txBody>
                  <a:tcPr marL="216000" marR="72000" marT="180000" marB="1800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2302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04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/>
        </p:nvSpPr>
        <p:spPr>
          <a:xfrm>
            <a:off x="0" y="-128016"/>
            <a:ext cx="9556800" cy="10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000" tIns="648000" rIns="0" bIns="0" anchor="t" anchorCtr="0">
            <a:noAutofit/>
          </a:bodyPr>
          <a:lstStyle/>
          <a:p>
            <a:pPr lvl="0">
              <a:buClr>
                <a:srgbClr val="A6A6A6"/>
              </a:buClr>
              <a:buSzPts val="2000"/>
            </a:pPr>
            <a:r>
              <a:rPr lang="ru-RU" sz="1700" spc="120" dirty="0" smtClean="0">
                <a:solidFill>
                  <a:srgbClr val="A6A6A6"/>
                </a:solidFill>
                <a:latin typeface="Montserrat"/>
                <a:sym typeface="Montserrat"/>
              </a:rPr>
              <a:t>КРИТЕРИИ ОТБОРА</a:t>
            </a:r>
            <a:endParaRPr lang="ru-RU" sz="1700" spc="120" dirty="0">
              <a:solidFill>
                <a:srgbClr val="A6A6A6"/>
              </a:solidFill>
              <a:latin typeface="Montserrat"/>
              <a:sym typeface="Mont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E06A742-2976-4708-B2EB-1FAE903A3527}"/>
              </a:ext>
            </a:extLst>
          </p:cNvPr>
          <p:cNvSpPr txBox="1"/>
          <p:nvPr/>
        </p:nvSpPr>
        <p:spPr>
          <a:xfrm>
            <a:off x="750910" y="2006450"/>
            <a:ext cx="99201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endParaRPr lang="ru-RU" sz="1600" dirty="0">
              <a:latin typeface="+mn-lt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ru-RU" sz="1600" dirty="0">
              <a:latin typeface="+mn-lt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ru-RU" sz="1600" dirty="0">
              <a:latin typeface="+mn-lt"/>
            </a:endParaRP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ru-RU" sz="1600" dirty="0"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28151221"/>
              </p:ext>
            </p:extLst>
          </p:nvPr>
        </p:nvGraphicFramePr>
        <p:xfrm>
          <a:off x="722376" y="1298448"/>
          <a:ext cx="11000232" cy="5479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768DFFF4-9C63-43E6-ABB1-78C6EA310EC6}"/>
              </a:ext>
            </a:extLst>
          </p:cNvPr>
          <p:cNvCxnSpPr/>
          <p:nvPr/>
        </p:nvCxnSpPr>
        <p:spPr>
          <a:xfrm>
            <a:off x="711158" y="1142049"/>
            <a:ext cx="102954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65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Другая 2">
      <a:dk1>
        <a:srgbClr val="000000"/>
      </a:dk1>
      <a:lt1>
        <a:srgbClr val="FFFFFF"/>
      </a:lt1>
      <a:dk2>
        <a:srgbClr val="9D9999"/>
      </a:dk2>
      <a:lt2>
        <a:srgbClr val="F2F2F2"/>
      </a:lt2>
      <a:accent1>
        <a:srgbClr val="2F5496"/>
      </a:accent1>
      <a:accent2>
        <a:srgbClr val="C55A11"/>
      </a:accent2>
      <a:accent3>
        <a:srgbClr val="538135"/>
      </a:accent3>
      <a:accent4>
        <a:srgbClr val="6F3B55"/>
      </a:accent4>
      <a:accent5>
        <a:srgbClr val="2E75B5"/>
      </a:accent5>
      <a:accent6>
        <a:srgbClr val="BF9000"/>
      </a:accent6>
      <a:hlink>
        <a:srgbClr val="0563C1"/>
      </a:hlink>
      <a:folHlink>
        <a:srgbClr val="954F72"/>
      </a:folHlink>
    </a:clrScheme>
    <a:fontScheme name="Другая 1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HDOfficeLightV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HDOfficeLightV0">
  <a:themeElements>
    <a:clrScheme name="Другая 2">
      <a:dk1>
        <a:srgbClr val="000000"/>
      </a:dk1>
      <a:lt1>
        <a:srgbClr val="FFFFFF"/>
      </a:lt1>
      <a:dk2>
        <a:srgbClr val="9D9999"/>
      </a:dk2>
      <a:lt2>
        <a:srgbClr val="F2F2F2"/>
      </a:lt2>
      <a:accent1>
        <a:srgbClr val="2F5496"/>
      </a:accent1>
      <a:accent2>
        <a:srgbClr val="C55A11"/>
      </a:accent2>
      <a:accent3>
        <a:srgbClr val="538135"/>
      </a:accent3>
      <a:accent4>
        <a:srgbClr val="6F3B55"/>
      </a:accent4>
      <a:accent5>
        <a:srgbClr val="2E75B5"/>
      </a:accent5>
      <a:accent6>
        <a:srgbClr val="BF9000"/>
      </a:accent6>
      <a:hlink>
        <a:srgbClr val="0563C1"/>
      </a:hlink>
      <a:folHlink>
        <a:srgbClr val="954F72"/>
      </a:folHlink>
    </a:clrScheme>
    <a:fontScheme name="Другая 1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4604</TotalTime>
  <Words>177</Words>
  <Application>Microsoft Office PowerPoint</Application>
  <PresentationFormat>Широкоэкранный</PresentationFormat>
  <Paragraphs>44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6" baseType="lpstr">
      <vt:lpstr>Montserrat</vt:lpstr>
      <vt:lpstr>Montserrat Regular</vt:lpstr>
      <vt:lpstr>Wingdings</vt:lpstr>
      <vt:lpstr>Open Sans Light</vt:lpstr>
      <vt:lpstr>Calibri</vt:lpstr>
      <vt:lpstr>Montserrat SemiBold</vt:lpstr>
      <vt:lpstr>Segoe UI</vt:lpstr>
      <vt:lpstr>Arial</vt:lpstr>
      <vt:lpstr>Wingdings 2</vt:lpstr>
      <vt:lpstr>HDOfficeLightV0</vt:lpstr>
      <vt:lpstr>1_HDOfficeLightV0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</dc:creator>
  <cp:lastModifiedBy>Учетная запись Майкрософт</cp:lastModifiedBy>
  <cp:revision>482</cp:revision>
  <dcterms:modified xsi:type="dcterms:W3CDTF">2025-02-25T14:48:50Z</dcterms:modified>
</cp:coreProperties>
</file>