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7" r:id="rId4"/>
    <p:sldId id="260" r:id="rId5"/>
    <p:sldId id="265" r:id="rId6"/>
    <p:sldId id="266" r:id="rId7"/>
    <p:sldId id="259" r:id="rId8"/>
    <p:sldId id="263" r:id="rId9"/>
    <p:sldId id="264" r:id="rId10"/>
    <p:sldId id="258" r:id="rId11"/>
    <p:sldId id="262" r:id="rId12"/>
    <p:sldId id="269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57" autoAdjust="0"/>
    <p:restoredTop sz="94660"/>
  </p:normalViewPr>
  <p:slideViewPr>
    <p:cSldViewPr>
      <p:cViewPr varScale="1">
        <p:scale>
          <a:sx n="106" d="100"/>
          <a:sy n="106" d="100"/>
        </p:scale>
        <p:origin x="136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D4C-6F09-40DD-9997-290BF685683E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A1B9-7973-4D95-85B6-B85BA03E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2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D4C-6F09-40DD-9997-290BF685683E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A1B9-7973-4D95-85B6-B85BA03E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8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D4C-6F09-40DD-9997-290BF685683E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A1B9-7973-4D95-85B6-B85BA03E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6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D4C-6F09-40DD-9997-290BF685683E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A1B9-7973-4D95-85B6-B85BA03E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D4C-6F09-40DD-9997-290BF685683E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A1B9-7973-4D95-85B6-B85BA03E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6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D4C-6F09-40DD-9997-290BF685683E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A1B9-7973-4D95-85B6-B85BA03E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1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D4C-6F09-40DD-9997-290BF685683E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A1B9-7973-4D95-85B6-B85BA03E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21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D4C-6F09-40DD-9997-290BF685683E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A1B9-7973-4D95-85B6-B85BA03E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9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D4C-6F09-40DD-9997-290BF685683E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A1B9-7973-4D95-85B6-B85BA03E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8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D4C-6F09-40DD-9997-290BF685683E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A1B9-7973-4D95-85B6-B85BA03E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8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1D4C-6F09-40DD-9997-290BF685683E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A1B9-7973-4D95-85B6-B85BA03E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7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D1D4C-6F09-40DD-9997-290BF685683E}" type="datetimeFigureOut">
              <a:rPr lang="ru-RU" smtClean="0"/>
              <a:t>14.05.2019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A1B9-7973-4D95-85B6-B85BA03E3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9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" y="0"/>
            <a:ext cx="9133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" y="0"/>
            <a:ext cx="9133210" cy="6858121"/>
          </a:xfrm>
        </p:spPr>
      </p:pic>
    </p:spTree>
    <p:extLst>
      <p:ext uri="{BB962C8B-B14F-4D97-AF65-F5344CB8AC3E}">
        <p14:creationId xmlns:p14="http://schemas.microsoft.com/office/powerpoint/2010/main" val="32187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0" y="7725"/>
            <a:ext cx="9159230" cy="6877659"/>
          </a:xfrm>
        </p:spPr>
      </p:pic>
    </p:spTree>
    <p:extLst>
      <p:ext uri="{BB962C8B-B14F-4D97-AF65-F5344CB8AC3E}">
        <p14:creationId xmlns:p14="http://schemas.microsoft.com/office/powerpoint/2010/main" val="40024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" y="0"/>
            <a:ext cx="9133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" y="0"/>
            <a:ext cx="9133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" y="0"/>
            <a:ext cx="9133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4" y="0"/>
            <a:ext cx="9176494" cy="6890623"/>
          </a:xfrm>
        </p:spPr>
      </p:pic>
    </p:spTree>
    <p:extLst>
      <p:ext uri="{BB962C8B-B14F-4D97-AF65-F5344CB8AC3E}">
        <p14:creationId xmlns:p14="http://schemas.microsoft.com/office/powerpoint/2010/main" val="11370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384"/>
            <a:ext cx="9169517" cy="6885384"/>
          </a:xfrm>
        </p:spPr>
      </p:pic>
    </p:spTree>
    <p:extLst>
      <p:ext uri="{BB962C8B-B14F-4D97-AF65-F5344CB8AC3E}">
        <p14:creationId xmlns:p14="http://schemas.microsoft.com/office/powerpoint/2010/main" val="40202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4" y="0"/>
            <a:ext cx="9162453" cy="6880080"/>
          </a:xfrm>
        </p:spPr>
      </p:pic>
    </p:spTree>
    <p:extLst>
      <p:ext uri="{BB962C8B-B14F-4D97-AF65-F5344CB8AC3E}">
        <p14:creationId xmlns:p14="http://schemas.microsoft.com/office/powerpoint/2010/main" val="5952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6223"/>
          </a:xfrm>
        </p:spPr>
      </p:pic>
    </p:spTree>
    <p:extLst>
      <p:ext uri="{BB962C8B-B14F-4D97-AF65-F5344CB8AC3E}">
        <p14:creationId xmlns:p14="http://schemas.microsoft.com/office/powerpoint/2010/main" val="24018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93640"/>
          </a:xfrm>
        </p:spPr>
      </p:pic>
    </p:spTree>
    <p:extLst>
      <p:ext uri="{BB962C8B-B14F-4D97-AF65-F5344CB8AC3E}">
        <p14:creationId xmlns:p14="http://schemas.microsoft.com/office/powerpoint/2010/main" val="13513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0" y="7725"/>
            <a:ext cx="9159230" cy="6877659"/>
          </a:xfrm>
        </p:spPr>
      </p:pic>
    </p:spTree>
    <p:extLst>
      <p:ext uri="{BB962C8B-B14F-4D97-AF65-F5344CB8AC3E}">
        <p14:creationId xmlns:p14="http://schemas.microsoft.com/office/powerpoint/2010/main" val="32963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8</cp:revision>
  <cp:lastPrinted>2019-05-14T12:13:31Z</cp:lastPrinted>
  <dcterms:created xsi:type="dcterms:W3CDTF">2018-04-04T14:31:22Z</dcterms:created>
  <dcterms:modified xsi:type="dcterms:W3CDTF">2019-05-14T13:28:01Z</dcterms:modified>
</cp:coreProperties>
</file>